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a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55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B9CEBE-D0B0-4435-A38C-E8059AA142E9}" type="slidenum">
              <a:rPr lang="ca-ES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0274D5-FEAB-404C-8615-7FBA423A1215}" type="slidenum">
              <a:rPr lang="ca-ES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9D7C80-CAFE-40FC-81D0-06FF80443A8F}" type="slidenum">
              <a:rPr lang="ca-ES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225454-E9F0-4FCA-9571-99797C84482A}" type="slidenum">
              <a:rPr lang="ca-ES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47635E-F6BC-4994-B820-3833F315469B}" type="slidenum">
              <a:rPr lang="ca-ES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5AE259-FE2E-4B68-A56E-D66064750609}" type="slidenum">
              <a:rPr lang="ca-ES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a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a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2BE262-E411-427F-82DC-C5703A0EE789}" type="slidenum">
              <a:rPr lang="ca-ES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a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a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15BD08-DBD8-4D94-9007-0772D48CB02F}" type="slidenum">
              <a:rPr lang="ca-ES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a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277618-26CE-4D1A-B861-938D353D84F7}" type="slidenum">
              <a:rPr lang="ca-ES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D168DE-D5B0-463B-B2E1-BD4255943A85}" type="slidenum">
              <a:rPr lang="ca-ES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449BBA-5965-4DA9-A111-0E505125047A}" type="slidenum">
              <a:rPr lang="ca-ES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a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a-ES" smtClean="0"/>
              <a:t>Haga clic para modificar el estilo de texto del patrón</a:t>
            </a:r>
          </a:p>
          <a:p>
            <a:pPr lvl="1"/>
            <a:r>
              <a:rPr lang="ca-ES" smtClean="0"/>
              <a:t>Segundo nivel</a:t>
            </a:r>
          </a:p>
          <a:p>
            <a:pPr lvl="2"/>
            <a:r>
              <a:rPr lang="ca-ES" smtClean="0"/>
              <a:t>Tercer nivel</a:t>
            </a:r>
          </a:p>
          <a:p>
            <a:pPr lvl="3"/>
            <a:r>
              <a:rPr lang="ca-ES" smtClean="0"/>
              <a:t>Cuarto nivel</a:t>
            </a:r>
          </a:p>
          <a:p>
            <a:pPr lvl="4"/>
            <a:r>
              <a:rPr lang="ca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a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a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61ECA55-4973-4463-9EE3-AE394917A872}" type="slidenum">
              <a:rPr lang="ca-ES"/>
              <a:pPr/>
              <a:t>‹Nº›</a:t>
            </a:fld>
            <a:endParaRPr 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219700" y="1844675"/>
            <a:ext cx="3671888" cy="4679950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ca-ES" dirty="0"/>
              <a:t>IDEAL PER :</a:t>
            </a:r>
          </a:p>
          <a:p>
            <a:pPr algn="l">
              <a:lnSpc>
                <a:spcPct val="90000"/>
              </a:lnSpc>
            </a:pPr>
            <a:r>
              <a:rPr lang="ca-ES" sz="1600" dirty="0"/>
              <a:t>ELIMINAR EL CANSAMENT</a:t>
            </a:r>
          </a:p>
          <a:p>
            <a:pPr algn="l">
              <a:lnSpc>
                <a:spcPct val="90000"/>
              </a:lnSpc>
            </a:pPr>
            <a:r>
              <a:rPr lang="ca-ES" sz="1600" dirty="0"/>
              <a:t>CONVALESCENCIES</a:t>
            </a:r>
          </a:p>
          <a:p>
            <a:pPr algn="l">
              <a:lnSpc>
                <a:spcPct val="90000"/>
              </a:lnSpc>
            </a:pPr>
            <a:r>
              <a:rPr lang="ca-ES" sz="1600" dirty="0"/>
              <a:t>ESTIMULANT</a:t>
            </a:r>
          </a:p>
          <a:p>
            <a:pPr algn="l">
              <a:lnSpc>
                <a:spcPct val="90000"/>
              </a:lnSpc>
            </a:pPr>
            <a:r>
              <a:rPr lang="ca-ES" sz="1600" dirty="0"/>
              <a:t>ANTIINFECCIOS</a:t>
            </a:r>
          </a:p>
          <a:p>
            <a:pPr algn="l">
              <a:lnSpc>
                <a:spcPct val="90000"/>
              </a:lnSpc>
            </a:pPr>
            <a:r>
              <a:rPr lang="ca-ES" sz="1600" dirty="0"/>
              <a:t>REGULAR EL COLESTEROL</a:t>
            </a:r>
          </a:p>
          <a:p>
            <a:pPr algn="l">
              <a:lnSpc>
                <a:spcPct val="90000"/>
              </a:lnSpc>
            </a:pPr>
            <a:r>
              <a:rPr lang="ca-ES" sz="1600" dirty="0"/>
              <a:t>SENECTUD</a:t>
            </a:r>
          </a:p>
          <a:p>
            <a:pPr algn="l">
              <a:lnSpc>
                <a:spcPct val="90000"/>
              </a:lnSpc>
            </a:pPr>
            <a:r>
              <a:rPr lang="ca-ES" sz="1600" dirty="0"/>
              <a:t>-VALOR NUTRICIONAL PER 100 ml.</a:t>
            </a:r>
          </a:p>
          <a:p>
            <a:pPr algn="l">
              <a:lnSpc>
                <a:spcPct val="90000"/>
              </a:lnSpc>
            </a:pPr>
            <a:r>
              <a:rPr lang="ca-ES" sz="1600" dirty="0"/>
              <a:t>Calories          52   </a:t>
            </a:r>
            <a:r>
              <a:rPr lang="ca-ES" sz="1600" dirty="0" err="1"/>
              <a:t>Kcal</a:t>
            </a:r>
            <a:r>
              <a:rPr lang="ca-ES" sz="1600" dirty="0"/>
              <a:t>.</a:t>
            </a:r>
          </a:p>
          <a:p>
            <a:pPr algn="l">
              <a:lnSpc>
                <a:spcPct val="90000"/>
              </a:lnSpc>
            </a:pPr>
            <a:r>
              <a:rPr lang="ca-ES" sz="1600" dirty="0"/>
              <a:t>Greixos             0.1   g.</a:t>
            </a:r>
          </a:p>
          <a:p>
            <a:pPr algn="l">
              <a:lnSpc>
                <a:spcPct val="90000"/>
              </a:lnSpc>
            </a:pPr>
            <a:r>
              <a:rPr lang="ca-ES" sz="1600" dirty="0"/>
              <a:t>Sodi                  0.02 g.</a:t>
            </a:r>
          </a:p>
          <a:p>
            <a:pPr algn="l">
              <a:lnSpc>
                <a:spcPct val="90000"/>
              </a:lnSpc>
            </a:pPr>
            <a:r>
              <a:rPr lang="ca-ES" sz="1600" dirty="0"/>
              <a:t>Carbohidrats  13       g.</a:t>
            </a:r>
          </a:p>
          <a:p>
            <a:pPr algn="l">
              <a:lnSpc>
                <a:spcPct val="90000"/>
              </a:lnSpc>
            </a:pPr>
            <a:r>
              <a:rPr lang="ca-ES" sz="1600" dirty="0"/>
              <a:t>Fibra                 0.5   g.</a:t>
            </a:r>
          </a:p>
          <a:p>
            <a:pPr algn="l">
              <a:lnSpc>
                <a:spcPct val="90000"/>
              </a:lnSpc>
            </a:pPr>
            <a:r>
              <a:rPr lang="ca-ES" sz="1600" dirty="0"/>
              <a:t>Sucre              13      g.</a:t>
            </a:r>
          </a:p>
          <a:p>
            <a:pPr algn="l">
              <a:lnSpc>
                <a:spcPct val="90000"/>
              </a:lnSpc>
            </a:pPr>
            <a:r>
              <a:rPr lang="ca-ES" sz="1600" dirty="0"/>
              <a:t>Proteïnes          0.06 g.</a:t>
            </a:r>
          </a:p>
          <a:p>
            <a:pPr algn="l">
              <a:lnSpc>
                <a:spcPct val="90000"/>
              </a:lnSpc>
            </a:pPr>
            <a:endParaRPr lang="ca-ES" sz="1600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84213" y="404813"/>
            <a:ext cx="770413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a-ES" sz="3200" b="1" dirty="0">
                <a:solidFill>
                  <a:schemeClr val="tx2"/>
                </a:solidFill>
              </a:rPr>
              <a:t>SUC DE POMA GALA 100 % NATURAL</a:t>
            </a:r>
          </a:p>
          <a:p>
            <a:pPr algn="ctr"/>
            <a:r>
              <a:rPr lang="ca-ES" sz="3200" b="1" dirty="0">
                <a:solidFill>
                  <a:schemeClr val="tx2"/>
                </a:solidFill>
              </a:rPr>
              <a:t>PREMSAT EN FRED i DECANTAT</a:t>
            </a:r>
          </a:p>
        </p:txBody>
      </p:sp>
      <p:pic>
        <p:nvPicPr>
          <p:cNvPr id="2055" name="Picture 7" descr="fm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420888"/>
            <a:ext cx="4654156" cy="33854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60</Words>
  <Application>Microsoft Office PowerPoint</Application>
  <PresentationFormat>Presentación en pantalla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Arial</vt:lpstr>
      <vt:lpstr>Diseño predeterminado</vt:lpstr>
      <vt:lpstr>Diapositiva 1</vt:lpstr>
    </vt:vector>
  </TitlesOfParts>
  <Company>ANGEL BARO BARO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ANGEL BARO BARO</dc:creator>
  <cp:lastModifiedBy>ANGEL BARO</cp:lastModifiedBy>
  <cp:revision>7</cp:revision>
  <dcterms:created xsi:type="dcterms:W3CDTF">2011-12-06T14:37:17Z</dcterms:created>
  <dcterms:modified xsi:type="dcterms:W3CDTF">2014-01-29T21:35:54Z</dcterms:modified>
</cp:coreProperties>
</file>